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02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98" r:id="rId15"/>
    <p:sldId id="297" r:id="rId16"/>
    <p:sldId id="269" r:id="rId17"/>
    <p:sldId id="270" r:id="rId18"/>
    <p:sldId id="271" r:id="rId19"/>
    <p:sldId id="272" r:id="rId20"/>
    <p:sldId id="300" r:id="rId21"/>
    <p:sldId id="299" r:id="rId22"/>
    <p:sldId id="273" r:id="rId23"/>
    <p:sldId id="274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5" r:id="rId32"/>
    <p:sldId id="287" r:id="rId33"/>
    <p:sldId id="288" r:id="rId34"/>
    <p:sldId id="292" r:id="rId35"/>
    <p:sldId id="289" r:id="rId36"/>
    <p:sldId id="291" r:id="rId37"/>
    <p:sldId id="290" r:id="rId38"/>
    <p:sldId id="293" r:id="rId39"/>
    <p:sldId id="295" r:id="rId40"/>
    <p:sldId id="296" r:id="rId41"/>
    <p:sldId id="301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7" d="100"/>
          <a:sy n="87" d="100"/>
        </p:scale>
        <p:origin x="-882" y="-1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2B7D3-62E7-4019-919D-92426E1C89E0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1825-FAAB-478B-B196-06B0E1894FA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2B7D3-62E7-4019-919D-92426E1C89E0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1825-FAAB-478B-B196-06B0E1894F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2B7D3-62E7-4019-919D-92426E1C89E0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1825-FAAB-478B-B196-06B0E1894F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2B7D3-62E7-4019-919D-92426E1C89E0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1825-FAAB-478B-B196-06B0E1894F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2B7D3-62E7-4019-919D-92426E1C89E0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1825-FAAB-478B-B196-06B0E1894FA8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2B7D3-62E7-4019-919D-92426E1C89E0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1825-FAAB-478B-B196-06B0E1894F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2B7D3-62E7-4019-919D-92426E1C89E0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1825-FAAB-478B-B196-06B0E1894FA8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2B7D3-62E7-4019-919D-92426E1C89E0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1825-FAAB-478B-B196-06B0E1894F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2B7D3-62E7-4019-919D-92426E1C89E0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1825-FAAB-478B-B196-06B0E1894F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2B7D3-62E7-4019-919D-92426E1C89E0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1825-FAAB-478B-B196-06B0E1894FA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2B7D3-62E7-4019-919D-92426E1C89E0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1825-FAAB-478B-B196-06B0E1894F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55E2B7D3-62E7-4019-919D-92426E1C89E0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F74A1825-FAAB-478B-B196-06B0E1894FA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Samples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3600" b="1" dirty="0" smtClean="0">
                <a:solidFill>
                  <a:srgbClr val="00B050"/>
                </a:solidFill>
                <a:cs typeface="B Badr" panose="00000400000000000000" pitchFamily="2" charset="-78"/>
              </a:rPr>
              <a:t>حتما مثال هایی که در طول ترم در کلاس حل شده </a:t>
            </a:r>
            <a:r>
              <a:rPr lang="fa-IR" sz="3600" b="1" dirty="0" smtClean="0">
                <a:solidFill>
                  <a:srgbClr val="00B050"/>
                </a:solidFill>
                <a:cs typeface="B Badr" panose="00000400000000000000" pitchFamily="2" charset="-78"/>
              </a:rPr>
              <a:t>اند</a:t>
            </a:r>
            <a:r>
              <a:rPr lang="en-US" sz="3600" b="1" dirty="0" smtClean="0">
                <a:solidFill>
                  <a:srgbClr val="00B050"/>
                </a:solidFill>
                <a:cs typeface="B Badr" panose="00000400000000000000" pitchFamily="2" charset="-78"/>
              </a:rPr>
              <a:t> </a:t>
            </a:r>
            <a:r>
              <a:rPr lang="fa-IR" sz="3600" b="1" dirty="0" smtClean="0">
                <a:solidFill>
                  <a:srgbClr val="00B050"/>
                </a:solidFill>
                <a:cs typeface="B Badr" panose="00000400000000000000" pitchFamily="2" charset="-78"/>
              </a:rPr>
              <a:t>و تمرین های سری 1و 2 </a:t>
            </a:r>
            <a:r>
              <a:rPr lang="fa-IR" sz="3600" b="1" dirty="0" smtClean="0">
                <a:solidFill>
                  <a:srgbClr val="00B050"/>
                </a:solidFill>
                <a:cs typeface="B Badr" panose="00000400000000000000" pitchFamily="2" charset="-78"/>
              </a:rPr>
              <a:t>را نیز مطالعه نمایید.</a:t>
            </a:r>
            <a:endParaRPr lang="en-US" sz="3600" b="1" dirty="0">
              <a:solidFill>
                <a:srgbClr val="00B050"/>
              </a:solidFill>
              <a:cs typeface="B Badr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8440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14" y="838200"/>
            <a:ext cx="9248259" cy="5297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928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71600"/>
            <a:ext cx="8651503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241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4800"/>
            <a:ext cx="9074600" cy="1295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2047875"/>
            <a:ext cx="6038850" cy="191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170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656" y="1295400"/>
            <a:ext cx="9200293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65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" y="4038600"/>
            <a:ext cx="8954814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81000"/>
            <a:ext cx="7915275" cy="270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166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28600"/>
            <a:ext cx="8839200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079817"/>
            <a:ext cx="9001908" cy="1378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62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6" y="2209800"/>
            <a:ext cx="8812766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183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43" y="2209800"/>
            <a:ext cx="9339378" cy="254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475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52600"/>
            <a:ext cx="8910253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257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095500"/>
            <a:ext cx="9139444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873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598157"/>
            <a:ext cx="8839201" cy="2357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001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38200"/>
            <a:ext cx="8382000" cy="530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199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752600"/>
            <a:ext cx="8807552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981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1000"/>
            <a:ext cx="8458200" cy="2289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295" y="3505200"/>
            <a:ext cx="9179732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575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881848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246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28875"/>
            <a:ext cx="8686800" cy="1392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614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133600"/>
            <a:ext cx="8732759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815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0" y="2362200"/>
            <a:ext cx="9221363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008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1701"/>
            <a:ext cx="8951201" cy="237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681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62000"/>
            <a:ext cx="8647083" cy="3756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950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8342864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971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05165"/>
            <a:ext cx="8382001" cy="6638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466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8374742" cy="5807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298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" y="1832429"/>
            <a:ext cx="8801688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710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528763"/>
            <a:ext cx="8534399" cy="163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198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5" y="685800"/>
            <a:ext cx="907045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490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5950"/>
            <a:ext cx="8618596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269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66800"/>
            <a:ext cx="8901112" cy="506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173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71663"/>
            <a:ext cx="8923713" cy="140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494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71600"/>
            <a:ext cx="8296066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650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14" y="4343400"/>
            <a:ext cx="9485005" cy="1066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3" y="152400"/>
            <a:ext cx="8767763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7" y="2057400"/>
            <a:ext cx="4872037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961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0" y="3505200"/>
            <a:ext cx="8794526" cy="301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9029"/>
            <a:ext cx="8548687" cy="279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392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7400"/>
            <a:ext cx="9012763" cy="391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784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604" y="0"/>
            <a:ext cx="8991600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96" y="3962400"/>
            <a:ext cx="8229600" cy="2921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845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048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/>
              <a:t>Suppose I have a line of length L. I now select two points at random along the line. What is the expectation value of the distance between the two points, and why?</a:t>
            </a:r>
            <a:endParaRPr 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71600"/>
            <a:ext cx="6019800" cy="5406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433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799" y="1371600"/>
            <a:ext cx="9245999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564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19200"/>
            <a:ext cx="8686800" cy="5079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474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3" y="2667000"/>
            <a:ext cx="8926948" cy="324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986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73" y="1783301"/>
            <a:ext cx="8483600" cy="891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87" y="2895600"/>
            <a:ext cx="8798413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966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19200"/>
            <a:ext cx="8153400" cy="4241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564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3282</TotalTime>
  <Words>60</Words>
  <Application>Microsoft Office PowerPoint</Application>
  <PresentationFormat>On-screen Show (4:3)</PresentationFormat>
  <Paragraphs>3</Paragraphs>
  <Slides>41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Clarity</vt:lpstr>
      <vt:lpstr>Samples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Haeri</dc:creator>
  <cp:lastModifiedBy>Haeri</cp:lastModifiedBy>
  <cp:revision>33</cp:revision>
  <dcterms:created xsi:type="dcterms:W3CDTF">2016-05-17T01:32:00Z</dcterms:created>
  <dcterms:modified xsi:type="dcterms:W3CDTF">2017-05-23T08:00:09Z</dcterms:modified>
</cp:coreProperties>
</file>